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7" r:id="rId5"/>
  </p:sldMasterIdLst>
  <p:notesMasterIdLst>
    <p:notesMasterId r:id="rId16"/>
  </p:notesMasterIdLst>
  <p:sldIdLst>
    <p:sldId id="331" r:id="rId6"/>
    <p:sldId id="1091" r:id="rId7"/>
    <p:sldId id="1073" r:id="rId8"/>
    <p:sldId id="1084" r:id="rId9"/>
    <p:sldId id="1088" r:id="rId10"/>
    <p:sldId id="1092" r:id="rId11"/>
    <p:sldId id="1093" r:id="rId12"/>
    <p:sldId id="1094" r:id="rId13"/>
    <p:sldId id="1095" r:id="rId14"/>
    <p:sldId id="1096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chemeClr val="accent6">
            <a:hueOff val="-12342858"/>
            <a:satOff val="-10344"/>
            <a:lumOff val="-39803"/>
          </a:schemeClr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chemeClr val="accent6">
            <a:hueOff val="-12342858"/>
            <a:satOff val="-10344"/>
            <a:lumOff val="-39803"/>
          </a:schemeClr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chemeClr val="accent6">
            <a:hueOff val="-12342858"/>
            <a:satOff val="-10344"/>
            <a:lumOff val="-39803"/>
          </a:schemeClr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chemeClr val="accent6">
            <a:hueOff val="-12342858"/>
            <a:satOff val="-10344"/>
            <a:lumOff val="-39803"/>
          </a:schemeClr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chemeClr val="accent6">
            <a:hueOff val="-12342858"/>
            <a:satOff val="-10344"/>
            <a:lumOff val="-39803"/>
          </a:schemeClr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chemeClr val="accent6">
            <a:hueOff val="-12342858"/>
            <a:satOff val="-10344"/>
            <a:lumOff val="-39803"/>
          </a:schemeClr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chemeClr val="accent6">
            <a:hueOff val="-12342858"/>
            <a:satOff val="-10344"/>
            <a:lumOff val="-39803"/>
          </a:schemeClr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chemeClr val="accent6">
            <a:hueOff val="-12342858"/>
            <a:satOff val="-10344"/>
            <a:lumOff val="-39803"/>
          </a:schemeClr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300" b="0" i="0" u="none" strike="noStrike" cap="none" spc="0" normalizeH="0" baseline="0">
        <a:ln>
          <a:noFill/>
        </a:ln>
        <a:solidFill>
          <a:schemeClr val="accent6">
            <a:hueOff val="-12342858"/>
            <a:satOff val="-10344"/>
            <a:lumOff val="-39803"/>
          </a:schemeClr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6AEAB78-65D0-0376-B034-5D6E431C8674}" name="Farooq Jawaid" initials="FJ" userId="S::Farooq.Jawaid@stewart.com::226607da-d35f-4ea5-a161-ff56bdc65b68" providerId="AD"/>
  <p188:author id="{C6564A99-B9AD-F8EF-1582-408F7FC636BB}" name="Jawad Bashir" initials="JB" userId="S::Jawad.Bashir@stewart.com::64a424ad-1acf-4656-bc73-e2570e0212f6" providerId="AD"/>
  <p188:author id="{4CCCDDF8-45DD-4C64-A6E4-51AAA7FA9053}" name="Haroon Zaka" initials="HZ" userId="S::Haroon.Zaka@stewart.com::24ede723-ca30-437f-84ef-7b4b3d1730c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D3D7F"/>
    <a:srgbClr val="7A9A50"/>
    <a:srgbClr val="9E2339"/>
    <a:srgbClr val="132E5C"/>
    <a:srgbClr val="00A0A7"/>
    <a:srgbClr val="E67632"/>
    <a:srgbClr val="29323A"/>
    <a:srgbClr val="F26C54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9E3EC-42E8-511C-D2EF-775F4CC63DD6}" v="438" dt="2024-08-08T09:15:00.187"/>
    <p1510:client id="{863482B9-5153-F914-9BA7-8122425D2579}" v="157" dt="2024-08-08T14:51:11.882"/>
    <p1510:client id="{ED1D61BD-22BD-49F7-B653-B164CB5EFCF8}" v="84" dt="2024-08-08T12:05:59.42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chemeClr val="accent6">
          <a:hueOff val="-12342858"/>
          <a:satOff val="-10344"/>
          <a:lumOff val="-39803"/>
        </a:schemeClr>
      </a:tcTxStyle>
      <a:tcStyle>
        <a:tcBdr>
          <a:lef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hueOff val="-12342858"/>
                  <a:satOff val="-10344"/>
                  <a:lumOff val="-3980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332" y="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53107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6">
            <a:hueOff val="-12342858"/>
            <a:satOff val="-10344"/>
            <a:lumOff val="-39803"/>
          </a:schemeClr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6">
            <a:hueOff val="-12342858"/>
            <a:satOff val="-10344"/>
            <a:lumOff val="-39803"/>
          </a:schemeClr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6">
            <a:hueOff val="-12342858"/>
            <a:satOff val="-10344"/>
            <a:lumOff val="-39803"/>
          </a:schemeClr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6">
            <a:hueOff val="-12342858"/>
            <a:satOff val="-10344"/>
            <a:lumOff val="-39803"/>
          </a:schemeClr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6">
            <a:hueOff val="-12342858"/>
            <a:satOff val="-10344"/>
            <a:lumOff val="-39803"/>
          </a:schemeClr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6">
            <a:hueOff val="-12342858"/>
            <a:satOff val="-10344"/>
            <a:lumOff val="-39803"/>
          </a:schemeClr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6">
            <a:hueOff val="-12342858"/>
            <a:satOff val="-10344"/>
            <a:lumOff val="-39803"/>
          </a:schemeClr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6">
            <a:hueOff val="-12342858"/>
            <a:satOff val="-10344"/>
            <a:lumOff val="-39803"/>
          </a:schemeClr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6">
            <a:hueOff val="-12342858"/>
            <a:satOff val="-10344"/>
            <a:lumOff val="-39803"/>
          </a:schemeClr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30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1" y="1263600"/>
            <a:ext cx="15546096" cy="1408176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xfrm>
            <a:off x="1681200" y="4315968"/>
            <a:ext cx="21021601" cy="602622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0" y="1263600"/>
            <a:ext cx="15546096" cy="1408176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02971" y="4427538"/>
            <a:ext cx="10370090" cy="6711978"/>
          </a:xfrm>
          <a:solidFill>
            <a:srgbClr val="7F7F7F"/>
          </a:solidFill>
        </p:spPr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44427" y="4427538"/>
            <a:ext cx="10303223" cy="6711978"/>
          </a:xfrm>
          <a:solidFill>
            <a:srgbClr val="7F7F7F"/>
          </a:solidFill>
        </p:spPr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s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0" y="1263600"/>
            <a:ext cx="15692400" cy="1408176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41450" y="4005688"/>
            <a:ext cx="20897775" cy="4243349"/>
          </a:xfrm>
          <a:solidFill>
            <a:srgbClr val="7F7F7F"/>
          </a:solidFill>
        </p:spPr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741450" y="8970000"/>
            <a:ext cx="10274337" cy="2641749"/>
          </a:xfr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>
              <a:defRPr kumimoji="0" lang="en-US" b="0" i="0" normalizeH="0" dirty="0" smtClean="0">
                <a:effectLst/>
              </a:defRPr>
            </a:lvl1pPr>
            <a:lvl2pPr>
              <a:defRPr kumimoji="0" lang="en-US" b="0" i="0" normalizeH="0" dirty="0" smtClean="0">
                <a:effectLst/>
              </a:defRPr>
            </a:lvl2pPr>
            <a:lvl3pPr>
              <a:defRPr kumimoji="0" lang="en-US" b="0" i="0" normalizeH="0" dirty="0" smtClean="0">
                <a:effectLst/>
              </a:defRPr>
            </a:lvl3pPr>
            <a:lvl4pPr>
              <a:defRPr kumimoji="0" lang="en-US" b="0" i="0" normalizeH="0" dirty="0" smtClean="0">
                <a:effectLst/>
              </a:defRPr>
            </a:lvl4pPr>
            <a:lvl5pPr>
              <a:defRPr kumimoji="0" lang="en-US" b="0" i="0" normalizeH="0" dirty="0">
                <a:effectLst/>
              </a:defRPr>
            </a:lvl5pPr>
          </a:lstStyle>
          <a:p>
            <a:pPr marL="0" lvl="0" indent="0" rtl="0" fontAlgn="auto" hangingPunct="0">
              <a:spcBef>
                <a:spcPts val="1200"/>
              </a:spcBef>
              <a:buSzTx/>
              <a:buNone/>
            </a:pPr>
            <a:r>
              <a:rPr lang="en-US"/>
              <a:t>Click to edit Master text styles</a:t>
            </a:r>
          </a:p>
          <a:p>
            <a:pPr marL="0" lvl="1" indent="228600" rtl="0" fontAlgn="auto" hangingPunct="0">
              <a:spcBef>
                <a:spcPts val="0"/>
              </a:spcBef>
              <a:buSzTx/>
              <a:buNone/>
            </a:pPr>
            <a:r>
              <a:rPr lang="en-US"/>
              <a:t>Second level</a:t>
            </a:r>
          </a:p>
          <a:p>
            <a:pPr marL="0" lvl="2" indent="457200" rtl="0" fontAlgn="auto" hangingPunct="0">
              <a:spcBef>
                <a:spcPts val="0"/>
              </a:spcBef>
              <a:buSzTx/>
              <a:buNone/>
            </a:pPr>
            <a:r>
              <a:rPr lang="en-US"/>
              <a:t>Third level</a:t>
            </a:r>
          </a:p>
          <a:p>
            <a:pPr marL="0" lvl="3" indent="685800" rtl="0" fontAlgn="auto" hangingPunct="0">
              <a:spcBef>
                <a:spcPts val="0"/>
              </a:spcBef>
              <a:buSzTx/>
              <a:buNone/>
            </a:pPr>
            <a:r>
              <a:rPr lang="en-US"/>
              <a:t>Fourth level</a:t>
            </a:r>
          </a:p>
          <a:p>
            <a:pPr marL="0" lvl="4" indent="914400" rtl="0" fontAlgn="auto" hangingPunct="0">
              <a:spcBef>
                <a:spcPts val="0"/>
              </a:spcBef>
              <a:buSzTx/>
              <a:buNone/>
            </a:pPr>
            <a:r>
              <a:rPr lang="en-US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2364888" y="8970000"/>
            <a:ext cx="10274337" cy="2641749"/>
          </a:xfr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>
              <a:defRPr kumimoji="0" lang="en-US" b="0" i="0" normalizeH="0" dirty="0" smtClean="0">
                <a:effectLst/>
              </a:defRPr>
            </a:lvl1pPr>
            <a:lvl2pPr>
              <a:defRPr kumimoji="0" lang="en-US" b="0" i="0" normalizeH="0" dirty="0" smtClean="0">
                <a:effectLst/>
              </a:defRPr>
            </a:lvl2pPr>
            <a:lvl3pPr>
              <a:defRPr kumimoji="0" lang="en-US" b="0" i="0" normalizeH="0" dirty="0" smtClean="0">
                <a:effectLst/>
              </a:defRPr>
            </a:lvl3pPr>
            <a:lvl4pPr>
              <a:defRPr kumimoji="0" lang="en-US" b="0" i="0" normalizeH="0" dirty="0" smtClean="0">
                <a:effectLst/>
              </a:defRPr>
            </a:lvl4pPr>
            <a:lvl5pPr>
              <a:defRPr kumimoji="0" lang="en-US" b="0" i="0" normalizeH="0" dirty="0">
                <a:effectLst/>
              </a:defRPr>
            </a:lvl5pPr>
          </a:lstStyle>
          <a:p>
            <a:pPr marL="0" lvl="0" indent="0" rtl="0" fontAlgn="auto" hangingPunct="0">
              <a:spcBef>
                <a:spcPts val="1200"/>
              </a:spcBef>
              <a:buSzTx/>
              <a:buNone/>
            </a:pPr>
            <a:r>
              <a:rPr lang="en-US"/>
              <a:t>Click to edit Master text styles</a:t>
            </a:r>
          </a:p>
          <a:p>
            <a:pPr marL="0" lvl="1" indent="228600" rtl="0" fontAlgn="auto" hangingPunct="0">
              <a:spcBef>
                <a:spcPts val="0"/>
              </a:spcBef>
              <a:buSzTx/>
              <a:buNone/>
            </a:pPr>
            <a:r>
              <a:rPr lang="en-US"/>
              <a:t>Second level</a:t>
            </a:r>
          </a:p>
          <a:p>
            <a:pPr marL="0" lvl="2" indent="457200" rtl="0" fontAlgn="auto" hangingPunct="0">
              <a:spcBef>
                <a:spcPts val="0"/>
              </a:spcBef>
              <a:buSzTx/>
              <a:buNone/>
            </a:pPr>
            <a:r>
              <a:rPr lang="en-US"/>
              <a:t>Third level</a:t>
            </a:r>
          </a:p>
          <a:p>
            <a:pPr marL="0" lvl="3" indent="685800" rtl="0" fontAlgn="auto" hangingPunct="0">
              <a:spcBef>
                <a:spcPts val="0"/>
              </a:spcBef>
              <a:buSzTx/>
              <a:buNone/>
            </a:pPr>
            <a:r>
              <a:rPr lang="en-US"/>
              <a:t>Fourth level</a:t>
            </a:r>
          </a:p>
          <a:p>
            <a:pPr marL="0" lvl="4" indent="914400" rtl="0" fontAlgn="auto" hangingPunct="0">
              <a:spcBef>
                <a:spcPts val="0"/>
              </a:spcBef>
              <a:buSzTx/>
              <a:buNone/>
            </a:pPr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">
    <p:bg>
      <p:bgPr>
        <a:solidFill>
          <a:srgbClr val="7A9A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1199" y="7738470"/>
            <a:ext cx="10849467" cy="2872581"/>
          </a:xfrm>
          <a:ln w="12700">
            <a:miter lim="400000"/>
          </a:ln>
        </p:spPr>
        <p:txBody>
          <a:bodyPr wrap="square" lIns="50800" tIns="50800" rIns="50800" bIns="50800" anchor="b" anchorCtr="0">
            <a:spAutoFit/>
          </a:bodyPr>
          <a:lstStyle>
            <a:lvl1pPr>
              <a:defRPr kumimoji="0" lang="en-US" sz="9000" b="1" i="0" normalizeH="0">
                <a:solidFill>
                  <a:srgbClr val="FFFFFF"/>
                </a:solidFill>
                <a:effectLst/>
              </a:defRPr>
            </a:lvl1pPr>
          </a:lstStyle>
          <a:p>
            <a:pPr lvl="0" fontAlgn="auto" hangingPunct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p="http://schemas.openxmlformats.org/presentationml/2006/main" xmlns:a="http://schemas.openxmlformats.org/drawingml/2006/main" xmlns:r="http://schemas.openxmlformats.org/officeDocument/2006/relationships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AE8AEA-5790-6141-9188-9D282301C149}"/>
              </a:ext>
            </a:extLst>
          </p:cNvPr>
          <p:cNvSpPr/>
          <p:nvPr userDrawn="1"/>
        </p:nvSpPr>
        <p:spPr>
          <a:xfrm>
            <a:off x="1082423" y="7411053"/>
            <a:ext cx="2881746" cy="166254"/>
          </a:xfrm>
          <a:prstGeom prst="rect">
            <a:avLst/>
          </a:prstGeom>
          <a:solidFill>
            <a:srgbClr val="9E2339"/>
          </a:solidFill>
          <a:ln cap="flat" w="12700">
            <a:noFill/>
            <a:miter lim="400000"/>
          </a:ln>
          <a:effectLst/>
          <a:sp3d/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none"/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noAutofit/>
          </a:bodyPr>
          <a:lstStyle/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b="0" baseline="0" cap="none" i="0" kumimoji="0" lang="en-US" normalizeH="0" spc="0" strike="noStrike" u="none">
              <a:ln>
                <a:noFill/>
              </a:ln>
              <a:solidFill>
                <a:srgbClr val="FFFFFF"/>
              </a:solidFill>
              <a:effectLst/>
              <a:uFillTx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A20AEA-BACB-9049-946D-D7384E59ED76}"/>
              </a:ext>
            </a:extLst>
          </p:cNvPr>
          <p:cNvSpPr>
            <a:spLocks noGrp="1"/>
          </p:cNvSpPr>
          <p:nvPr>
            <p:ph hasCustomPrompt="1" idx="11" sz="quarter" type="body"/>
          </p:nvPr>
        </p:nvSpPr>
        <p:spPr>
          <a:xfrm>
            <a:off x="984887" y="2043180"/>
            <a:ext cx="9737394" cy="5367873"/>
          </a:xfrm>
          <a:prstGeom prst="rect">
            <a:avLst/>
          </a:prstGeom>
        </p:spPr>
        <p:txBody>
          <a:bodyPr anchor="b" anchorCtr="0" bIns="640080" lIns="0" rIns="0">
            <a:noAutofit/>
          </a:bodyPr>
          <a:lstStyle>
            <a:lvl1pPr algn="l" defTabSz="825500" eaLnBrk="1" fontAlgn="auto" hangingPunct="1" indent="0" latinLnBrk="0" marL="0" marR="0">
              <a:lnSpc>
                <a:spcPts val="1002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b="1" sz="10000"/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DDC76E2-C710-1744-B48A-77E79D115793}"/>
              </a:ext>
            </a:extLst>
          </p:cNvPr>
          <p:cNvSpPr>
            <a:spLocks noGrp="1"/>
          </p:cNvSpPr>
          <p:nvPr>
            <p:ph hasCustomPrompt="1" idx="12" sz="quarter" type="body"/>
          </p:nvPr>
        </p:nvSpPr>
        <p:spPr>
          <a:xfrm>
            <a:off x="1030306" y="11965305"/>
            <a:ext cx="8577930" cy="703263"/>
          </a:xfrm>
          <a:prstGeom prst="rect">
            <a:avLst/>
          </a:prstGeom>
        </p:spPr>
        <p:txBody>
          <a:bodyPr lIns="0" rIns="0">
            <a:noAutofit/>
          </a:bodyPr>
          <a:lstStyle>
            <a:lvl1pPr indent="0" marL="0">
              <a:buNone/>
              <a:defRPr/>
            </a:lvl1pPr>
            <a:lvl2pPr indent="0" marL="635000">
              <a:buNone/>
              <a:defRPr/>
            </a:lvl2pPr>
          </a:lstStyle>
          <a:p>
            <a:pPr lvl="0"/>
            <a:r>
              <a:rPr lang="en-US"/>
              <a:t>Presented by: Name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EC210F-E54C-7E49-9206-415E57C18732}"/>
              </a:ext>
            </a:extLst>
          </p:cNvPr>
          <p:cNvSpPr>
            <a:spLocks noGrp="1"/>
          </p:cNvSpPr>
          <p:nvPr>
            <p:ph hasCustomPrompt="1" idx="13" sz="quarter" type="body"/>
          </p:nvPr>
        </p:nvSpPr>
        <p:spPr>
          <a:xfrm>
            <a:off x="1030306" y="12696825"/>
            <a:ext cx="6478587" cy="703263"/>
          </a:xfrm>
          <a:prstGeom prst="rect">
            <a:avLst/>
          </a:prstGeom>
        </p:spPr>
        <p:txBody>
          <a:bodyPr lIns="0" rIns="0">
            <a:noAutofit/>
          </a:bodyPr>
          <a:lstStyle>
            <a:lvl1pPr indent="0" marL="0">
              <a:buNone/>
              <a:defRPr/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descr="A boy and a girl standing in a room&#10;&#10;Description automatically generated" id="4" name="Picture 3">
            <a:extLst>
              <a:ext uri="{FF2B5EF4-FFF2-40B4-BE49-F238E27FC236}">
                <a16:creationId xmlns:a16="http://schemas.microsoft.com/office/drawing/2014/main" id="{416D9917-9068-1B47-9EB1-CC0DA7236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/>
        </p:blipFill>
        <p:spPr>
          <a:xfrm>
            <a:off x="11582400" y="0"/>
            <a:ext cx="12801600" cy="13734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2DFD9-E9E7-7746-8407-567418F65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" y="440362"/>
            <a:ext cx="2945266" cy="6631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EB46F-C562-A84A-8419-6920FD3EC7C1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1030288" y="8350697"/>
            <a:ext cx="9691687" cy="2480815"/>
          </a:xfrm>
          <a:prstGeom prst="rect">
            <a:avLst/>
          </a:prstGeom>
        </p:spPr>
        <p:txBody>
          <a:bodyPr lIns="0" rIns="0"/>
          <a:lstStyle>
            <a:lvl1pPr indent="0" marL="0">
              <a:buNone/>
              <a:defRPr sz="5400"/>
            </a:lvl1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2103452390"/>
      </p:ext>
    </p:extLst>
  </p:cSld>
  <p:clrMapOvr>
    <a:masterClrMapping/>
  </p:clrMapOvr>
  <p:transition spd="med"/>
</p:sldLayout>
</file>

<file path=ppt/slideLayouts/slideLayout15.xml><?xml version="1.0" encoding="utf-8"?>
<p:sldLayout xmlns:p="http://schemas.openxmlformats.org/presentationml/2006/main" xmlns:a="http://schemas.openxmlformats.org/drawingml/2006/main" xmlns:r="http://schemas.openxmlformats.org/officeDocument/2006/relationships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AE8AEA-5790-6141-9188-9D282301C149}"/>
              </a:ext>
            </a:extLst>
          </p:cNvPr>
          <p:cNvSpPr/>
          <p:nvPr userDrawn="1"/>
        </p:nvSpPr>
        <p:spPr>
          <a:xfrm>
            <a:off x="1082423" y="7411053"/>
            <a:ext cx="2881746" cy="166254"/>
          </a:xfrm>
          <a:prstGeom prst="rect">
            <a:avLst/>
          </a:prstGeom>
          <a:solidFill>
            <a:srgbClr val="9E2339"/>
          </a:solidFill>
          <a:ln cap="flat" w="12700">
            <a:noFill/>
            <a:miter lim="400000"/>
          </a:ln>
          <a:effectLst/>
          <a:sp3d/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none"/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noAutofit/>
          </a:bodyPr>
          <a:lstStyle/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b="0" baseline="0" cap="none" i="0" kumimoji="0" lang="en-US" normalizeH="0" spc="0" strike="noStrike" u="none">
              <a:ln>
                <a:noFill/>
              </a:ln>
              <a:solidFill>
                <a:srgbClr val="FFFFFF"/>
              </a:solidFill>
              <a:effectLst/>
              <a:uFillTx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A20AEA-BACB-9049-946D-D7384E59ED76}"/>
              </a:ext>
            </a:extLst>
          </p:cNvPr>
          <p:cNvSpPr>
            <a:spLocks noGrp="1"/>
          </p:cNvSpPr>
          <p:nvPr>
            <p:ph hasCustomPrompt="1" idx="11" sz="quarter" type="body"/>
          </p:nvPr>
        </p:nvSpPr>
        <p:spPr>
          <a:xfrm>
            <a:off x="984887" y="2043180"/>
            <a:ext cx="9737394" cy="5367873"/>
          </a:xfrm>
          <a:prstGeom prst="rect">
            <a:avLst/>
          </a:prstGeom>
        </p:spPr>
        <p:txBody>
          <a:bodyPr anchor="b" anchorCtr="0" bIns="640080" lIns="0" rIns="0">
            <a:noAutofit/>
          </a:bodyPr>
          <a:lstStyle>
            <a:lvl1pPr algn="l" defTabSz="825500" eaLnBrk="1" fontAlgn="auto" hangingPunct="1" indent="0" latinLnBrk="0" marL="0" marR="0">
              <a:lnSpc>
                <a:spcPts val="1002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b="1" sz="10000"/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DDC76E2-C710-1744-B48A-77E79D115793}"/>
              </a:ext>
            </a:extLst>
          </p:cNvPr>
          <p:cNvSpPr>
            <a:spLocks noGrp="1"/>
          </p:cNvSpPr>
          <p:nvPr>
            <p:ph hasCustomPrompt="1" idx="12" sz="quarter" type="body"/>
          </p:nvPr>
        </p:nvSpPr>
        <p:spPr>
          <a:xfrm>
            <a:off x="1030306" y="11965305"/>
            <a:ext cx="8577930" cy="703263"/>
          </a:xfrm>
          <a:prstGeom prst="rect">
            <a:avLst/>
          </a:prstGeom>
        </p:spPr>
        <p:txBody>
          <a:bodyPr lIns="0" rIns="0">
            <a:noAutofit/>
          </a:bodyPr>
          <a:lstStyle>
            <a:lvl1pPr indent="0" marL="0">
              <a:buNone/>
              <a:defRPr/>
            </a:lvl1pPr>
            <a:lvl2pPr indent="0" marL="635000">
              <a:buNone/>
              <a:defRPr/>
            </a:lvl2pPr>
          </a:lstStyle>
          <a:p>
            <a:pPr lvl="0"/>
            <a:r>
              <a:rPr lang="en-US"/>
              <a:t>Presented by: Name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EC210F-E54C-7E49-9206-415E57C18732}"/>
              </a:ext>
            </a:extLst>
          </p:cNvPr>
          <p:cNvSpPr>
            <a:spLocks noGrp="1"/>
          </p:cNvSpPr>
          <p:nvPr>
            <p:ph hasCustomPrompt="1" idx="13" sz="quarter" type="body"/>
          </p:nvPr>
        </p:nvSpPr>
        <p:spPr>
          <a:xfrm>
            <a:off x="1030306" y="12696825"/>
            <a:ext cx="6478587" cy="703263"/>
          </a:xfrm>
          <a:prstGeom prst="rect">
            <a:avLst/>
          </a:prstGeom>
        </p:spPr>
        <p:txBody>
          <a:bodyPr lIns="0" rIns="0">
            <a:noAutofit/>
          </a:bodyPr>
          <a:lstStyle>
            <a:lvl1pPr indent="0" marL="0">
              <a:buNone/>
              <a:defRPr/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descr="A boy and a girl standing in a room&#10;&#10;Description automatically generated" id="4" name="Picture 3">
            <a:extLst>
              <a:ext uri="{FF2B5EF4-FFF2-40B4-BE49-F238E27FC236}">
                <a16:creationId xmlns:a16="http://schemas.microsoft.com/office/drawing/2014/main" id="{416D9917-9068-1B47-9EB1-CC0DA7236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/>
        </p:blipFill>
        <p:spPr>
          <a:xfrm>
            <a:off x="11582400" y="0"/>
            <a:ext cx="12801600" cy="13734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2DFD9-E9E7-7746-8407-567418F65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" y="440362"/>
            <a:ext cx="2945266" cy="6631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EB46F-C562-A84A-8419-6920FD3EC7C1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1030288" y="8350697"/>
            <a:ext cx="9691687" cy="2480815"/>
          </a:xfrm>
          <a:prstGeom prst="rect">
            <a:avLst/>
          </a:prstGeom>
        </p:spPr>
        <p:txBody>
          <a:bodyPr lIns="0" rIns="0"/>
          <a:lstStyle>
            <a:lvl1pPr indent="0" marL="0">
              <a:buNone/>
              <a:defRPr sz="5400"/>
            </a:lvl1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202880970"/>
      </p:ext>
    </p:extLst>
  </p:cSld>
  <p:clrMapOvr>
    <a:masterClrMapping/>
  </p:clrMapOvr>
  <p:transition spd="med"/>
</p:sldLayout>
</file>

<file path=ppt/slideLayouts/slideLayout16.xml><?xml version="1.0" encoding="utf-8"?>
<p:sldLayout xmlns:p="http://schemas.openxmlformats.org/presentationml/2006/main" xmlns:a="http://schemas.openxmlformats.org/drawingml/2006/main" xmlns:r="http://schemas.openxmlformats.org/officeDocument/2006/relationships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view of a living room filled with furniture and a large window&#10;&#10;Description automatically generated" id="7" name="Picture Placeholder 5">
            <a:extLst>
              <a:ext uri="{FF2B5EF4-FFF2-40B4-BE49-F238E27FC236}">
                <a16:creationId xmlns:a16="http://schemas.microsoft.com/office/drawing/2014/main" id="{A6EF603F-4207-9A4D-9C4D-692D7CD24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" t="70"/>
          <a:stretch/>
        </p:blipFill>
        <p:spPr>
          <a:xfrm>
            <a:off x="0" y="0"/>
            <a:ext cx="24384000" cy="82482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AE8AEA-5790-6141-9188-9D282301C149}"/>
              </a:ext>
            </a:extLst>
          </p:cNvPr>
          <p:cNvSpPr/>
          <p:nvPr userDrawn="1"/>
        </p:nvSpPr>
        <p:spPr>
          <a:xfrm>
            <a:off x="1715467" y="11647148"/>
            <a:ext cx="2881746" cy="166254"/>
          </a:xfrm>
          <a:prstGeom prst="rect">
            <a:avLst/>
          </a:prstGeom>
          <a:solidFill>
            <a:srgbClr val="9E2339"/>
          </a:solidFill>
          <a:ln cap="flat" w="12700">
            <a:noFill/>
            <a:miter lim="400000"/>
          </a:ln>
          <a:effectLst/>
          <a:sp3d/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none"/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noAutofit/>
          </a:bodyPr>
          <a:lstStyle/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b="0" baseline="0" cap="none" i="0" kumimoji="0" lang="en-US" normalizeH="0" spc="0" strike="noStrike" u="none">
              <a:ln>
                <a:noFill/>
              </a:ln>
              <a:solidFill>
                <a:srgbClr val="FFFFFF"/>
              </a:solidFill>
              <a:effectLst/>
              <a:uFillTx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A20AEA-BACB-9049-946D-D7384E59ED76}"/>
              </a:ext>
            </a:extLst>
          </p:cNvPr>
          <p:cNvSpPr>
            <a:spLocks noGrp="1"/>
          </p:cNvSpPr>
          <p:nvPr>
            <p:ph hasCustomPrompt="1" idx="11" sz="quarter" type="body"/>
          </p:nvPr>
        </p:nvSpPr>
        <p:spPr>
          <a:xfrm>
            <a:off x="1629742" y="8245085"/>
            <a:ext cx="15527504" cy="3398887"/>
          </a:xfrm>
          <a:prstGeom prst="rect">
            <a:avLst/>
          </a:prstGeom>
        </p:spPr>
        <p:txBody>
          <a:bodyPr anchor="b" anchorCtr="0" bIns="640080" lIns="0">
            <a:noAutofit/>
          </a:bodyPr>
          <a:lstStyle>
            <a:lvl1pPr algn="l" defTabSz="825500" eaLnBrk="1" fontAlgn="auto" hangingPunct="1" indent="0" latinLnBrk="0" marL="0" marR="0">
              <a:lnSpc>
                <a:spcPts val="1002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b="1" sz="8000"/>
            </a:lvl1pPr>
          </a:lstStyle>
          <a:p>
            <a:pPr lvl="0"/>
            <a:r>
              <a:rPr lang="en-US"/>
              <a:t>Divider Slide 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46EED-8F53-0F42-A173-6AB78CB11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015" y="440362"/>
            <a:ext cx="2945266" cy="66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30714"/>
      </p:ext>
    </p:extLst>
  </p:cSld>
  <p:clrMapOvr>
    <a:masterClrMapping/>
  </p:clrMapOvr>
  <p:transition spd="med"/>
</p:sldLayout>
</file>

<file path=ppt/slideLayouts/slideLayout17.xml><?xml version="1.0" encoding="utf-8"?>
<p:sldLayout xmlns:p="http://schemas.openxmlformats.org/presentationml/2006/main" xmlns:a="http://schemas.openxmlformats.org/drawingml/2006/main" xmlns:r="http://schemas.openxmlformats.org/officeDocument/2006/relationships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AE8AEA-5790-6141-9188-9D282301C149}"/>
              </a:ext>
            </a:extLst>
          </p:cNvPr>
          <p:cNvSpPr/>
          <p:nvPr userDrawn="1"/>
        </p:nvSpPr>
        <p:spPr>
          <a:xfrm>
            <a:off x="1715467" y="11647148"/>
            <a:ext cx="2881746" cy="166254"/>
          </a:xfrm>
          <a:prstGeom prst="rect">
            <a:avLst/>
          </a:prstGeom>
          <a:solidFill>
            <a:srgbClr val="9E2339"/>
          </a:solidFill>
          <a:ln cap="flat" w="12700">
            <a:noFill/>
            <a:miter lim="400000"/>
          </a:ln>
          <a:effectLst/>
          <a:sp3d/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none"/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noAutofit/>
          </a:bodyPr>
          <a:lstStyle/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b="0" baseline="0" cap="none" i="0" kumimoji="0" lang="en-US" normalizeH="0" spc="0" strike="noStrike" u="none">
              <a:ln>
                <a:noFill/>
              </a:ln>
              <a:solidFill>
                <a:srgbClr val="FFFFFF"/>
              </a:solidFill>
              <a:effectLst/>
              <a:uFillTx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A20AEA-BACB-9049-946D-D7384E59ED76}"/>
              </a:ext>
            </a:extLst>
          </p:cNvPr>
          <p:cNvSpPr>
            <a:spLocks noGrp="1"/>
          </p:cNvSpPr>
          <p:nvPr>
            <p:ph hasCustomPrompt="1" idx="11" sz="quarter" type="body"/>
          </p:nvPr>
        </p:nvSpPr>
        <p:spPr>
          <a:xfrm>
            <a:off x="1629742" y="8245085"/>
            <a:ext cx="15527504" cy="3398887"/>
          </a:xfrm>
          <a:prstGeom prst="rect">
            <a:avLst/>
          </a:prstGeom>
        </p:spPr>
        <p:txBody>
          <a:bodyPr anchor="b" anchorCtr="0" bIns="640080" lIns="0">
            <a:noAutofit/>
          </a:bodyPr>
          <a:lstStyle>
            <a:lvl1pPr algn="l" defTabSz="825500" eaLnBrk="1" fontAlgn="auto" hangingPunct="1" indent="0" latinLnBrk="0" marL="0" marR="0">
              <a:lnSpc>
                <a:spcPts val="1002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b="1" sz="8000"/>
            </a:lvl1pPr>
          </a:lstStyle>
          <a:p>
            <a:pPr lvl="0"/>
            <a:r>
              <a:rPr lang="en-US"/>
              <a:t>Divider Slide Title Goes Here</a:t>
            </a:r>
          </a:p>
        </p:txBody>
      </p:sp>
      <p:pic>
        <p:nvPicPr>
          <p:cNvPr descr="An aerial view of a city&#10;&#10;Description automatically generated" id="6" name="Picture Placeholder 5">
            <a:extLst>
              <a:ext uri="{FF2B5EF4-FFF2-40B4-BE49-F238E27FC236}">
                <a16:creationId xmlns:a16="http://schemas.microsoft.com/office/drawing/2014/main" id="{A4784699-E82D-6B4D-9D6F-3A7AE598C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" t="58"/>
          <a:stretch>
            <a:fillRect/>
          </a:stretch>
        </p:blipFill>
        <p:spPr>
          <a:xfrm flipH="1">
            <a:off x="0" y="0"/>
            <a:ext cx="24384000" cy="8248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8AB59-D8B8-8343-857D-E95DA1C496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015" y="12612465"/>
            <a:ext cx="2945266" cy="66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223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+ Text (2 row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1" y="1263600"/>
            <a:ext cx="15546096" cy="1408176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half" idx="1" hasCustomPrompt="1"/>
          </p:nvPr>
        </p:nvSpPr>
        <p:spPr>
          <a:xfrm>
            <a:off x="1681200" y="4312798"/>
            <a:ext cx="21021601" cy="313639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rPr lang="en-US"/>
              <a:t>Body Level One</a:t>
            </a:r>
          </a:p>
          <a:p>
            <a:pPr lvl="1"/>
            <a:r>
              <a:rPr lang="en-US"/>
              <a:t>Body Level Two</a:t>
            </a:r>
          </a:p>
          <a:p>
            <a:pPr lvl="2"/>
            <a:r>
              <a:rPr lang="en-US"/>
              <a:t>Body Level Three</a:t>
            </a:r>
          </a:p>
          <a:p>
            <a:pPr lvl="3"/>
            <a:r>
              <a:rPr lang="en-US"/>
              <a:t>Body Level Four</a:t>
            </a:r>
          </a:p>
          <a:p>
            <a:pPr lvl="4"/>
            <a:r>
              <a:rPr lang="en-US"/>
              <a:t>Body Level Five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half" idx="10"/>
          </p:nvPr>
        </p:nvSpPr>
        <p:spPr>
          <a:xfrm>
            <a:off x="1681200" y="8166341"/>
            <a:ext cx="21021601" cy="313639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+ 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1" y="1263600"/>
            <a:ext cx="15546096" cy="1408176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half" idx="1" hasCustomPrompt="1"/>
          </p:nvPr>
        </p:nvSpPr>
        <p:spPr>
          <a:xfrm>
            <a:off x="1681200" y="4312799"/>
            <a:ext cx="10277856" cy="602622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rPr lang="en-US"/>
              <a:t>Body Level One</a:t>
            </a:r>
          </a:p>
          <a:p>
            <a:pPr lvl="1"/>
            <a:r>
              <a:rPr lang="en-US"/>
              <a:t>Body Level Two</a:t>
            </a:r>
          </a:p>
          <a:p>
            <a:pPr lvl="2"/>
            <a:r>
              <a:rPr lang="en-US"/>
              <a:t>Body Level Three</a:t>
            </a:r>
          </a:p>
          <a:p>
            <a:pPr lvl="3"/>
            <a:r>
              <a:rPr lang="en-US"/>
              <a:t>Body Level Four</a:t>
            </a:r>
          </a:p>
          <a:p>
            <a:pPr lvl="4"/>
            <a:r>
              <a:rPr lang="en-US"/>
              <a:t>Body Level Five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half" idx="10"/>
          </p:nvPr>
        </p:nvSpPr>
        <p:spPr>
          <a:xfrm>
            <a:off x="12369794" y="4312799"/>
            <a:ext cx="10277856" cy="602622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1" y="1263600"/>
            <a:ext cx="15546096" cy="1408176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xfrm>
            <a:off x="1681200" y="4312799"/>
            <a:ext cx="6766560" cy="602622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12"/>
          <p:cNvSpPr>
            <a:spLocks noGrp="1"/>
          </p:cNvSpPr>
          <p:nvPr>
            <p:ph type="body" sz="half" idx="10"/>
          </p:nvPr>
        </p:nvSpPr>
        <p:spPr>
          <a:xfrm>
            <a:off x="15881090" y="4336627"/>
            <a:ext cx="6766560" cy="602622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2"/>
          <p:cNvSpPr>
            <a:spLocks noGrp="1"/>
          </p:cNvSpPr>
          <p:nvPr>
            <p:ph type="body" sz="half" idx="11"/>
          </p:nvPr>
        </p:nvSpPr>
        <p:spPr>
          <a:xfrm>
            <a:off x="8781145" y="4336627"/>
            <a:ext cx="6766560" cy="602622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(columns + Callou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0" y="1263600"/>
            <a:ext cx="15995759" cy="1408176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xfrm>
            <a:off x="1681199" y="4312799"/>
            <a:ext cx="13068399" cy="602622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110"/>
          <p:cNvSpPr/>
          <p:nvPr userDrawn="1"/>
        </p:nvSpPr>
        <p:spPr>
          <a:xfrm>
            <a:off x="15668532" y="4440543"/>
            <a:ext cx="6988343" cy="6698973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483797" y="5301413"/>
            <a:ext cx="5357812" cy="4442242"/>
          </a:xfr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>
              <a:defRPr kumimoji="0" lang="en-US" sz="5000" b="0" i="0" normalizeH="0" smtClean="0">
                <a:solidFill>
                  <a:srgbClr val="FFFFFF"/>
                </a:solidFill>
                <a:effectLst/>
              </a:defRPr>
            </a:lvl1pPr>
            <a:lvl2pPr>
              <a:defRPr kumimoji="0" lang="en-US" b="0" i="0" normalizeH="0" smtClean="0">
                <a:solidFill>
                  <a:schemeClr val="accent2"/>
                </a:solidFill>
                <a:effectLst/>
              </a:defRPr>
            </a:lvl2pPr>
            <a:lvl3pPr>
              <a:defRPr kumimoji="0" lang="en-US" b="0" i="0" normalizeH="0" smtClean="0">
                <a:solidFill>
                  <a:schemeClr val="accent3"/>
                </a:solidFill>
                <a:effectLst/>
              </a:defRPr>
            </a:lvl3pPr>
            <a:lvl4pPr>
              <a:defRPr kumimoji="0" lang="en-US" b="0" i="0" normalizeH="0" smtClean="0">
                <a:solidFill>
                  <a:schemeClr val="accent3"/>
                </a:solidFill>
                <a:effectLst/>
              </a:defRPr>
            </a:lvl4pPr>
            <a:lvl5pPr>
              <a:defRPr kumimoji="0" lang="en-US" b="0" i="0" normalizeH="0">
                <a:solidFill>
                  <a:schemeClr val="accent3"/>
                </a:solidFill>
                <a:effectLst/>
              </a:defRPr>
            </a:lvl5pPr>
          </a:lstStyle>
          <a:p>
            <a:pPr marL="0" lvl="0" indent="0" rtl="0" fontAlgn="auto" hangingPunct="0">
              <a:spcBef>
                <a:spcPts val="1200"/>
              </a:spcBef>
              <a:buSzTx/>
              <a:buNone/>
            </a:pPr>
            <a:r>
              <a:rPr lang="en-US"/>
              <a:t>Click to edit Master text styles</a:t>
            </a:r>
          </a:p>
          <a:p>
            <a:pPr marL="0" lvl="1" indent="228600" rtl="0" fontAlgn="auto" hangingPunct="0">
              <a:spcBef>
                <a:spcPts val="0"/>
              </a:spcBef>
              <a:buSzTx/>
              <a:buNone/>
            </a:pPr>
            <a:r>
              <a:rPr lang="en-US"/>
              <a:t>Second level</a:t>
            </a:r>
          </a:p>
          <a:p>
            <a:pPr marL="0" lvl="2" indent="457200" rtl="0" fontAlgn="auto" hangingPunct="0">
              <a:spcBef>
                <a:spcPts val="0"/>
              </a:spcBef>
              <a:buSzTx/>
              <a:buNone/>
            </a:pPr>
            <a:r>
              <a:rPr lang="en-US"/>
              <a:t>Third level</a:t>
            </a:r>
          </a:p>
          <a:p>
            <a:pPr marL="0" lvl="3" indent="685800" rtl="0" fontAlgn="auto" hangingPunct="0">
              <a:spcBef>
                <a:spcPts val="0"/>
              </a:spcBef>
              <a:buSzTx/>
              <a:buNone/>
            </a:pPr>
            <a:r>
              <a:rPr lang="en-US"/>
              <a:t>Fourth level</a:t>
            </a:r>
          </a:p>
          <a:p>
            <a:pPr marL="0" lvl="4" indent="914400" rtl="0" fontAlgn="auto" hangingPunct="0">
              <a:spcBef>
                <a:spcPts val="0"/>
              </a:spcBef>
              <a:buSzTx/>
              <a:buNone/>
            </a:pPr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614200" y="-19050"/>
            <a:ext cx="10769800" cy="13735050"/>
          </a:xfrm>
          <a:solidFill>
            <a:srgbClr val="7F7F7F"/>
          </a:solidFill>
        </p:spPr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0" y="1263600"/>
            <a:ext cx="11098629" cy="1408176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xfrm>
            <a:off x="1681200" y="4312799"/>
            <a:ext cx="11098630" cy="602622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183AB-3001-1E4A-9545-D303EE5E7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00" y="12465733"/>
            <a:ext cx="2945266" cy="66317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xfrm>
            <a:off x="1681200" y="4312799"/>
            <a:ext cx="6758163" cy="735306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29713" y="4427538"/>
            <a:ext cx="13536612" cy="7239000"/>
          </a:xfrm>
          <a:solidFill>
            <a:srgbClr val="7F7F7F"/>
          </a:solidFill>
        </p:spPr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 +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0" y="1263600"/>
            <a:ext cx="15546096" cy="1406448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xfrm>
            <a:off x="15889487" y="4312799"/>
            <a:ext cx="6758163" cy="735306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0" i="0"/>
            </a:lvl1pPr>
            <a:lvl2pPr marL="0" indent="0">
              <a:spcBef>
                <a:spcPts val="1200"/>
              </a:spcBef>
              <a:buSzTx/>
              <a:buNone/>
              <a:defRPr b="0" i="0">
                <a:solidFill>
                  <a:schemeClr val="accent1"/>
                </a:solidFill>
              </a:defRPr>
            </a:lvl2pPr>
            <a:lvl3pPr marL="359999" indent="-359999">
              <a:spcBef>
                <a:spcPts val="0"/>
              </a:spcBef>
              <a:buSzPct val="100000"/>
              <a:defRPr b="0" i="0"/>
            </a:lvl3pPr>
            <a:lvl4pPr marL="0" indent="685800">
              <a:spcBef>
                <a:spcPts val="0"/>
              </a:spcBef>
              <a:buSzTx/>
              <a:buNone/>
              <a:defRPr b="0" i="0"/>
            </a:lvl4pPr>
            <a:lvl5pPr marL="0" indent="914400">
              <a:spcBef>
                <a:spcPts val="0"/>
              </a:spcBef>
              <a:buSzTx/>
              <a:buNone/>
              <a:defRPr b="0" i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81200" y="4427538"/>
            <a:ext cx="13536612" cy="7239000"/>
          </a:xfrm>
          <a:solidFill>
            <a:srgbClr val="7F7F7F"/>
          </a:solidFill>
        </p:spPr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81200" y="1263600"/>
            <a:ext cx="15582672" cy="1408176"/>
          </a:xfrm>
          <a:prstGeom prst="rect">
            <a:avLst/>
          </a:prstGeom>
        </p:spPr>
        <p:txBody>
          <a:bodyPr anchor="t"/>
          <a:lstStyle>
            <a:lvl1pPr>
              <a:defRPr b="1" i="0">
                <a:solidFill>
                  <a:srgbClr val="313231"/>
                </a:solidFill>
              </a:defRPr>
            </a:lvl1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02971" y="4427538"/>
            <a:ext cx="6865934" cy="6711978"/>
          </a:xfrm>
          <a:solidFill>
            <a:srgbClr val="7F7F7F"/>
          </a:solidFill>
        </p:spPr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742344" y="4427538"/>
            <a:ext cx="6865934" cy="6711978"/>
          </a:xfrm>
          <a:solidFill>
            <a:srgbClr val="7F7F7F"/>
          </a:solidFill>
        </p:spPr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81716" y="4427538"/>
            <a:ext cx="6865934" cy="6711978"/>
          </a:xfrm>
          <a:solidFill>
            <a:srgbClr val="7F7F7F"/>
          </a:solidFill>
        </p:spPr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2496" y="1261872"/>
            <a:ext cx="16495776" cy="151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0"/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4315968"/>
            <a:ext cx="21005800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0" lvl="0" indent="0">
              <a:spcBef>
                <a:spcPts val="0"/>
              </a:spcBef>
              <a:buSzTx/>
              <a:buNone/>
            </a:pPr>
            <a:r>
              <a:t>Body Level One</a:t>
            </a:r>
          </a:p>
          <a:p>
            <a:pPr marL="0" lvl="1" indent="0">
              <a:spcBef>
                <a:spcPts val="1200"/>
              </a:spcBef>
              <a:buSzTx/>
              <a:buNone/>
            </a:pPr>
            <a:r>
              <a:t>Body Level Two</a:t>
            </a:r>
          </a:p>
          <a:p>
            <a:pPr marL="359999" lvl="2" indent="-359999">
              <a:spcBef>
                <a:spcPts val="0"/>
              </a:spcBef>
              <a:buSzPct val="100000"/>
            </a:pPr>
            <a:r>
              <a:t>Body Level Three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Body Level Four</a:t>
            </a:r>
          </a:p>
          <a:p>
            <a:pPr marL="0" lvl="4" indent="914400">
              <a:spcBef>
                <a:spcPts val="0"/>
              </a:spcBef>
              <a:buSzTx/>
              <a:buNone/>
            </a:pPr>
            <a:r>
              <a:t>Body Level Five</a:t>
            </a:r>
          </a:p>
        </p:txBody>
      </p:sp>
      <p:sp>
        <p:nvSpPr>
          <p:cNvPr id="4" name="Shape 16">
            <a:extLst>
              <a:ext uri="{FF2B5EF4-FFF2-40B4-BE49-F238E27FC236}">
                <a16:creationId xmlns:a16="http://schemas.microsoft.com/office/drawing/2014/main" id="{FE3663EA-ADAA-B248-AF7E-AA39F5CA7E21}"/>
              </a:ext>
            </a:extLst>
          </p:cNvPr>
          <p:cNvSpPr txBox="1">
            <a:spLocks/>
          </p:cNvSpPr>
          <p:nvPr userDrawn="1"/>
        </p:nvSpPr>
        <p:spPr>
          <a:xfrm>
            <a:off x="1681200" y="13344289"/>
            <a:ext cx="14930400" cy="3795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uk-UA" sz="2400" b="0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rtl="0"/>
            <a:r>
              <a:rPr kumimoji="0" lang="en-US" sz="1800" b="0" i="0" u="none" strike="noStrike" cap="none" spc="0" normalizeH="0" baseline="30000">
                <a:ln>
                  <a:noFill/>
                </a:ln>
                <a:solidFill>
                  <a:srgbClr val="42464B"/>
                </a:solidFill>
                <a:effectLst/>
                <a:uFillTx/>
                <a:latin typeface="Montserrat" pitchFamily="2" charset="77"/>
                <a:ea typeface="+mn-ea"/>
                <a:cs typeface="+mn-cs"/>
                <a:sym typeface="Arial"/>
              </a:rPr>
              <a:t>© 2022 Stewart Title Guaranty Company.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42464B"/>
                </a:solidFill>
                <a:effectLst/>
                <a:uFillTx/>
                <a:latin typeface="Montserrat" pitchFamily="2" charset="77"/>
                <a:ea typeface="+mn-ea"/>
                <a:cs typeface="+mn-cs"/>
                <a:sym typeface="Arial"/>
              </a:rPr>
              <a:t> </a:t>
            </a:r>
            <a:r>
              <a:rPr kumimoji="0" lang="en-US" sz="1800" b="0" i="0" u="none" strike="noStrike" cap="none" spc="0" normalizeH="0" baseline="30000">
                <a:ln>
                  <a:noFill/>
                </a:ln>
                <a:solidFill>
                  <a:srgbClr val="42464B"/>
                </a:solidFill>
                <a:effectLst/>
                <a:uFillTx/>
                <a:latin typeface="Montserrat" pitchFamily="2" charset="77"/>
                <a:ea typeface="+mn-ea"/>
                <a:cs typeface="+mn-cs"/>
                <a:sym typeface="Arial"/>
              </a:rPr>
              <a:t>All rights reserved. Not to be distributed or copied without express permission.</a:t>
            </a:r>
            <a:endParaRPr lang="en-US" sz="1800" b="0" i="0">
              <a:solidFill>
                <a:srgbClr val="42464B"/>
              </a:solidFill>
              <a:latin typeface="Montserrat" pitchFamily="2" charset="77"/>
            </a:endParaRPr>
          </a:p>
        </p:txBody>
      </p:sp>
      <p:sp>
        <p:nvSpPr>
          <p:cNvPr id="6" name="Shape 90">
            <a:extLst>
              <a:ext uri="{FF2B5EF4-FFF2-40B4-BE49-F238E27FC236}">
                <a16:creationId xmlns:a16="http://schemas.microsoft.com/office/drawing/2014/main" id="{A4F2ADDF-6448-854F-A1F4-157CD0447DD5}"/>
              </a:ext>
            </a:extLst>
          </p:cNvPr>
          <p:cNvSpPr txBox="1">
            <a:spLocks/>
          </p:cNvSpPr>
          <p:nvPr userDrawn="1"/>
        </p:nvSpPr>
        <p:spPr>
          <a:xfrm>
            <a:off x="23236923" y="12828408"/>
            <a:ext cx="588069" cy="44723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3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n-US" sz="2400" smtClean="0">
                <a:solidFill>
                  <a:srgbClr val="5B6770"/>
                </a:solidFill>
                <a:latin typeface="Montserrat" pitchFamily="2" charset="77"/>
              </a:rPr>
              <a:pPr/>
              <a:t>‹#›</a:t>
            </a:fld>
            <a:endParaRPr lang="en-US" sz="2400">
              <a:solidFill>
                <a:srgbClr val="5B6770"/>
              </a:solidFill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90C1C-DAAE-BF42-A604-A33E496FA9E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015" y="440362"/>
            <a:ext cx="2945266" cy="6631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1" r:id="rId12"/>
    <p:sldLayoutId id="2147483666" r:id="rId13"/>
    <p:sldLayoutId id="2147483684" r:id="rId14"/>
  </p:sldLayoutIdLst>
  <p:transition spd="med"/>
  <p:hf hdr="0" ft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rgbClr val="313231"/>
          </a:solidFill>
          <a:uFillTx/>
          <a:latin typeface="Montserrat" pitchFamily="2" charset="77"/>
          <a:ea typeface="+mn-ea"/>
          <a:cs typeface="+mn-cs"/>
          <a:sym typeface="Arial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0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Montserrat" pitchFamily="2" charset="77"/>
          <a:ea typeface="+mn-ea"/>
          <a:cs typeface="+mn-cs"/>
          <a:sym typeface="Arial"/>
        </a:defRPr>
      </a:lvl1pPr>
      <a:lvl2pPr marL="1037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1"/>
          </a:solidFill>
          <a:uFillTx/>
          <a:latin typeface="Montserrat" pitchFamily="2" charset="77"/>
          <a:ea typeface="+mn-ea"/>
          <a:cs typeface="+mn-cs"/>
          <a:sym typeface="Arial"/>
        </a:defRPr>
      </a:lvl2pPr>
      <a:lvl3pPr marL="167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Montserrat" pitchFamily="2" charset="77"/>
          <a:ea typeface="+mn-ea"/>
          <a:cs typeface="+mn-cs"/>
          <a:sym typeface="Arial"/>
        </a:defRPr>
      </a:lvl3pPr>
      <a:lvl4pPr marL="2307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Montserrat" pitchFamily="2" charset="77"/>
          <a:ea typeface="+mn-ea"/>
          <a:cs typeface="+mn-cs"/>
          <a:sym typeface="Arial"/>
        </a:defRPr>
      </a:lvl4pPr>
      <a:lvl5pPr marL="294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Montserrat" pitchFamily="2" charset="77"/>
          <a:ea typeface="+mn-ea"/>
          <a:cs typeface="+mn-cs"/>
          <a:sym typeface="Arial"/>
        </a:defRPr>
      </a:lvl5pPr>
      <a:lvl6pPr marL="3577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421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4847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548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50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ransition spd="med"/>
  <p:hf hdr="0" ft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rgbClr val="313231"/>
          </a:solidFill>
          <a:uFillTx/>
          <a:latin typeface="Montserrat" pitchFamily="2" charset="77"/>
          <a:ea typeface="+mn-ea"/>
          <a:cs typeface="+mn-cs"/>
          <a:sym typeface="Arial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chemeClr val="accent6">
              <a:hueOff val="-12848121"/>
              <a:satOff val="51611"/>
              <a:lumOff val="-3725"/>
            </a:schemeClr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0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Montserrat" pitchFamily="2" charset="77"/>
          <a:ea typeface="+mn-ea"/>
          <a:cs typeface="+mn-cs"/>
          <a:sym typeface="Arial"/>
        </a:defRPr>
      </a:lvl1pPr>
      <a:lvl2pPr marL="1037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1"/>
          </a:solidFill>
          <a:uFillTx/>
          <a:latin typeface="Montserrat" pitchFamily="2" charset="77"/>
          <a:ea typeface="+mn-ea"/>
          <a:cs typeface="+mn-cs"/>
          <a:sym typeface="Arial"/>
        </a:defRPr>
      </a:lvl2pPr>
      <a:lvl3pPr marL="167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Montserrat" pitchFamily="2" charset="77"/>
          <a:ea typeface="+mn-ea"/>
          <a:cs typeface="+mn-cs"/>
          <a:sym typeface="Arial"/>
        </a:defRPr>
      </a:lvl3pPr>
      <a:lvl4pPr marL="2307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Montserrat" pitchFamily="2" charset="77"/>
          <a:ea typeface="+mn-ea"/>
          <a:cs typeface="+mn-cs"/>
          <a:sym typeface="Arial"/>
        </a:defRPr>
      </a:lvl4pPr>
      <a:lvl5pPr marL="294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Montserrat" pitchFamily="2" charset="77"/>
          <a:ea typeface="+mn-ea"/>
          <a:cs typeface="+mn-cs"/>
          <a:sym typeface="Arial"/>
        </a:defRPr>
      </a:lvl5pPr>
      <a:lvl6pPr marL="3577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421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4847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5482980" marR="0" indent="-40298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300" b="0" i="0" u="none" strike="noStrike" cap="none" spc="0" baseline="0">
          <a:ln>
            <a:noFill/>
          </a:ln>
          <a:solidFill>
            <a:schemeClr val="accent6">
              <a:hueOff val="-12342858"/>
              <a:satOff val="-10344"/>
              <a:lumOff val="-39803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C5F778D5-1599-AE06-B47C-4867CF63AE5A}"/>
              </a:ext>
            </a:extLst>
          </p:cNvPr>
          <p:cNvSpPr txBox="1">
            <a:spLocks/>
          </p:cNvSpPr>
          <p:nvPr/>
        </p:nvSpPr>
        <p:spPr>
          <a:xfrm>
            <a:off x="1681200" y="4312799"/>
            <a:ext cx="6758163" cy="7353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eaLnBrk="1" fontAlgn="auto" latinLnBrk="0" hangingPunct="1">
              <a:lnSpc>
                <a:spcPts val="1002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uFillTx/>
                <a:latin typeface="Montserrat" pitchFamily="2" charset="77"/>
                <a:ea typeface="+mn-ea"/>
                <a:cs typeface="+mn-cs"/>
                <a:sym typeface="Arial"/>
              </a:defRPr>
            </a:lvl1pPr>
            <a:lvl2pPr marL="1037980" marR="0" indent="-40298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Montserrat" pitchFamily="2" charset="77"/>
                <a:ea typeface="+mn-ea"/>
                <a:cs typeface="+mn-cs"/>
                <a:sym typeface="Arial"/>
              </a:defRPr>
            </a:lvl2pPr>
            <a:lvl3pPr marL="1672980" marR="0" indent="-40298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300" b="0" i="0" u="none" strike="noStrike" cap="none" spc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uFillTx/>
                <a:latin typeface="Montserrat" pitchFamily="2" charset="77"/>
                <a:ea typeface="+mn-ea"/>
                <a:cs typeface="+mn-cs"/>
                <a:sym typeface="Arial"/>
              </a:defRPr>
            </a:lvl3pPr>
            <a:lvl4pPr marL="2307980" marR="0" indent="-40298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300" b="0" i="0" u="none" strike="noStrike" cap="none" spc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uFillTx/>
                <a:latin typeface="Montserrat" pitchFamily="2" charset="77"/>
                <a:ea typeface="+mn-ea"/>
                <a:cs typeface="+mn-cs"/>
                <a:sym typeface="Arial"/>
              </a:defRPr>
            </a:lvl4pPr>
            <a:lvl5pPr marL="2942980" marR="0" indent="-40298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300" b="0" i="0" u="none" strike="noStrike" cap="none" spc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uFillTx/>
                <a:latin typeface="Montserrat" pitchFamily="2" charset="77"/>
                <a:ea typeface="+mn-ea"/>
                <a:cs typeface="+mn-cs"/>
                <a:sym typeface="Arial"/>
              </a:defRPr>
            </a:lvl5pPr>
            <a:lvl6pPr marL="3577980" marR="0" indent="-40298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300" b="0" i="0" u="none" strike="noStrike" cap="none" spc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212980" marR="0" indent="-40298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300" b="0" i="0" u="none" strike="noStrike" cap="none" spc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847980" marR="0" indent="-40298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300" b="0" i="0" u="none" strike="noStrike" cap="none" spc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482980" marR="0" indent="-40298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300" b="0" i="0" u="none" strike="noStrike" cap="none" spc="0" baseline="0">
                <a:ln>
                  <a:noFill/>
                </a:ln>
                <a:solidFill>
                  <a:schemeClr val="accent6">
                    <a:hueOff val="-12342858"/>
                    <a:satOff val="-10344"/>
                    <a:lumOff val="-39803"/>
                  </a:schemeClr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Tx/>
            </a:pPr>
            <a:endParaRPr lang="en-US" sz="3300" b="0">
              <a:latin typeface="Montserrat" panose="00000500000000000000" pitchFamily="2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96415F-CA0D-3E40-A721-B1D095B0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415" y="4695882"/>
            <a:ext cx="12622065" cy="1517904"/>
          </a:xfrm>
        </p:spPr>
        <p:txBody>
          <a:bodyPr lIns="50800" tIns="50800" rIns="50800" bIns="50800" anchor="t">
            <a:noAutofit/>
          </a:bodyPr>
          <a:lstStyle/>
          <a:p>
            <a:r>
              <a:rPr lang="en-US" sz="96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Quizify</a:t>
            </a:r>
            <a:endParaRPr lang="en-US" sz="9600" i="0" u="none" strike="noStrike" cap="none" spc="0" baseline="0" dirty="0">
              <a:ln>
                <a:noFill/>
              </a:ln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5C830-177B-C999-416C-62063E133FBE}"/>
              </a:ext>
            </a:extLst>
          </p:cNvPr>
          <p:cNvSpPr txBox="1"/>
          <p:nvPr/>
        </p:nvSpPr>
        <p:spPr>
          <a:xfrm>
            <a:off x="18708624" y="9995400"/>
            <a:ext cx="469533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Noor-Ul-Ain Ejaz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36379-587E-139F-E903-62F39DC47E32}"/>
              </a:ext>
            </a:extLst>
          </p:cNvPr>
          <p:cNvSpPr txBox="1"/>
          <p:nvPr/>
        </p:nvSpPr>
        <p:spPr>
          <a:xfrm>
            <a:off x="18708624" y="10962779"/>
            <a:ext cx="469533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Zainab Zulfiqar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 descr="A robot on a chip&#10;&#10;Description automatically generated">
            <a:extLst>
              <a:ext uri="{FF2B5EF4-FFF2-40B4-BE49-F238E27FC236}">
                <a16:creationId xmlns:a16="http://schemas.microsoft.com/office/drawing/2014/main" id="{30F942DE-6DE0-FFA1-A3BD-FDB532684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341" y="2050141"/>
            <a:ext cx="7904977" cy="8268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E6BAA5-C81F-ECD7-3461-2BD596CE5B8E}"/>
              </a:ext>
            </a:extLst>
          </p:cNvPr>
          <p:cNvSpPr txBox="1"/>
          <p:nvPr/>
        </p:nvSpPr>
        <p:spPr>
          <a:xfrm>
            <a:off x="11108161" y="6534834"/>
            <a:ext cx="562660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 based Quiz Generator 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564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90F17-EF96-F91B-FB49-50F89A60B9F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057872" y="5464943"/>
            <a:ext cx="11098630" cy="6026224"/>
          </a:xfrm>
        </p:spPr>
        <p:txBody>
          <a:bodyPr>
            <a:normAutofit/>
          </a:bodyPr>
          <a:lstStyle/>
          <a:p>
            <a:r>
              <a:rPr lang="en-US" sz="13300" b="1" dirty="0">
                <a:solidFill>
                  <a:srgbClr val="000000"/>
                </a:solidFill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407398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AACAE1-6C54-048B-35D7-F6A94923404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156688" y="3919303"/>
            <a:ext cx="7448513" cy="4487940"/>
          </a:xfrm>
        </p:spPr>
        <p:txBody>
          <a:bodyPr anchor="t">
            <a:noAutofit/>
          </a:bodyPr>
          <a:lstStyle/>
          <a:p>
            <a:pPr marL="457200" indent="-4572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Introduction to Quizify</a:t>
            </a:r>
          </a:p>
          <a:p>
            <a:pPr marL="457200" indent="-4572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Features of Quizify</a:t>
            </a:r>
          </a:p>
          <a:p>
            <a:pPr marL="457200" lvl="1" indent="-4572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Used Technology </a:t>
            </a:r>
          </a:p>
          <a:p>
            <a:pPr marL="457200" indent="-4572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  <a:highlight>
                  <a:srgbClr val="FFFFFF"/>
                </a:highlight>
                <a:latin typeface="+mn-lt"/>
              </a:rPr>
              <a:t>Use Cases</a:t>
            </a:r>
          </a:p>
          <a:p>
            <a:pPr marL="457200" indent="-4572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  <a:highlight>
                  <a:srgbClr val="FFFFFF"/>
                </a:highlight>
                <a:latin typeface="+mn-lt"/>
              </a:rPr>
              <a:t>Future Enhancement</a:t>
            </a:r>
            <a:br>
              <a:rPr lang="en-US" sz="4400" dirty="0">
                <a:solidFill>
                  <a:schemeClr val="tx1">
                    <a:lumMod val="50000"/>
                  </a:schemeClr>
                </a:solidFill>
                <a:highlight>
                  <a:srgbClr val="FFFFFF"/>
                </a:highlight>
                <a:latin typeface="+mn-lt"/>
              </a:rPr>
            </a:br>
            <a:br>
              <a:rPr lang="en-US" sz="4400" dirty="0">
                <a:solidFill>
                  <a:schemeClr val="tx1">
                    <a:lumMod val="50000"/>
                  </a:schemeClr>
                </a:solidFill>
                <a:highlight>
                  <a:srgbClr val="FFFFFF"/>
                </a:highlight>
                <a:latin typeface="+mn-lt"/>
              </a:rPr>
            </a:br>
            <a:endParaRPr lang="en-US" sz="4400" dirty="0">
              <a:solidFill>
                <a:schemeClr val="tx1">
                  <a:lumMod val="50000"/>
                </a:schemeClr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5DCED8-B3D8-1721-08BD-377C7340B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9408" y="1402079"/>
            <a:ext cx="5120640" cy="151790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AGENDA</a:t>
            </a:r>
          </a:p>
        </p:txBody>
      </p:sp>
      <p:pic>
        <p:nvPicPr>
          <p:cNvPr id="5" name="Picture 4" descr="A clipboard and pen with check marks&#10;&#10;Description automatically generated">
            <a:extLst>
              <a:ext uri="{FF2B5EF4-FFF2-40B4-BE49-F238E27FC236}">
                <a16:creationId xmlns:a16="http://schemas.microsoft.com/office/drawing/2014/main" id="{AE304260-2C47-EFF1-D5D5-3ED65E9D7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620" y="2919983"/>
            <a:ext cx="6310884" cy="72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532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24B122-8269-4A66-0431-B9BAD8E87F4F}"/>
              </a:ext>
            </a:extLst>
          </p:cNvPr>
          <p:cNvSpPr txBox="1"/>
          <p:nvPr/>
        </p:nvSpPr>
        <p:spPr>
          <a:xfrm>
            <a:off x="8607716" y="2035538"/>
            <a:ext cx="11098629" cy="140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0800" tIns="50800" rIns="50800" bIns="5080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0" b="1" i="0" u="none" strike="noStrike" cap="none" spc="0" baseline="0" dirty="0">
                <a:ln>
                  <a:noFill/>
                </a:ln>
                <a:solidFill>
                  <a:srgbClr val="313231"/>
                </a:solidFill>
                <a:uFillTx/>
                <a:latin typeface="Montserrat" pitchFamily="2" charset="77"/>
                <a:ea typeface="+mn-ea"/>
                <a:cs typeface="+mn-cs"/>
                <a:sym typeface="Arial"/>
              </a:rPr>
              <a:t>Introduction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DD1A469-96CD-BA6F-060B-802BEBFBB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944" y="4265514"/>
            <a:ext cx="11425201" cy="600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</a:schemeClr>
                </a:solidFill>
                <a:ea typeface="+mn-lt"/>
                <a:cs typeface="+mn-lt"/>
              </a:rPr>
              <a:t>Quizify</a:t>
            </a:r>
            <a:r>
              <a:rPr lang="en-US" sz="4000" dirty="0">
                <a:solidFill>
                  <a:schemeClr val="tx1">
                    <a:lumMod val="75000"/>
                  </a:schemeClr>
                </a:solidFill>
                <a:ea typeface="+mn-lt"/>
                <a:cs typeface="+mn-lt"/>
              </a:rPr>
              <a:t> is an innovative quiz generation platform designed to provide users with a fast, efficient, and cost-effective way to create and access quizzes.</a:t>
            </a:r>
            <a:endParaRPr lang="en-US" sz="36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Whether for education, training, or entertainment, Quizify makes quiz creation simple and hassle-free. </a:t>
            </a:r>
            <a:endParaRPr lang="en-US" sz="36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9" name="Picture 8" descr="A group of colorful squares with white and red check marks&#10;&#10;Description automatically generated">
            <a:extLst>
              <a:ext uri="{FF2B5EF4-FFF2-40B4-BE49-F238E27FC236}">
                <a16:creationId xmlns:a16="http://schemas.microsoft.com/office/drawing/2014/main" id="{931B8AF2-5649-1C22-B218-7960A4E75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246" y="2739626"/>
            <a:ext cx="7282198" cy="72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677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list of stars&#10;&#10;Description automatically generated">
            <a:extLst>
              <a:ext uri="{FF2B5EF4-FFF2-40B4-BE49-F238E27FC236}">
                <a16:creationId xmlns:a16="http://schemas.microsoft.com/office/drawing/2014/main" id="{4F179DBF-DC2E-FBE8-F249-47274820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424" y="2671776"/>
            <a:ext cx="6747737" cy="674773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FBB5BF-5B6D-8507-C556-F21E3EB3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813" y="1263600"/>
            <a:ext cx="11098629" cy="1408176"/>
          </a:xfrm>
        </p:spPr>
        <p:txBody>
          <a:bodyPr anchor="t"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BF47-8093-C964-5850-C5831BD040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81200" y="4312799"/>
            <a:ext cx="11098630" cy="6026224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Cost-Effective</a:t>
            </a: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Fast Quiz Retrieval</a:t>
            </a: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Customizable Quizzes</a:t>
            </a: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Scalability</a:t>
            </a: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User-Friendly Interface</a:t>
            </a:r>
          </a:p>
          <a:p>
            <a:endParaRPr lang="en-US" sz="4400" dirty="0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endParaRPr lang="en-US" sz="4400" dirty="0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pPr marL="285750" indent="-285750">
              <a:spcBef>
                <a:spcPts val="1000"/>
              </a:spcBef>
              <a:buFont typeface="Arial,Sans-Serif"/>
              <a:buChar char="•"/>
            </a:pPr>
            <a:endParaRPr lang="en-US" sz="4400" dirty="0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79266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28D99-0DEF-BB50-7A89-E5110261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048" y="1355040"/>
            <a:ext cx="14141549" cy="1408176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/>
              </a:rPr>
              <a:t>Technology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34655-DDF0-2E8E-32F2-AD92CA45BB6A}"/>
              </a:ext>
            </a:extLst>
          </p:cNvPr>
          <p:cNvSpPr txBox="1"/>
          <p:nvPr/>
        </p:nvSpPr>
        <p:spPr>
          <a:xfrm>
            <a:off x="2102976" y="4333902"/>
            <a:ext cx="13719773" cy="5307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Wingdings" panose="05000000000000000000" pitchFamily="2" charset="2"/>
              <a:buChar char="q"/>
            </a:pPr>
            <a:r>
              <a:rPr lang="en-US" sz="4400" kern="1200" dirty="0" err="1">
                <a:solidFill>
                  <a:schemeClr val="tx1">
                    <a:lumMod val="75000"/>
                  </a:schemeClr>
                </a:solidFill>
                <a:effectLst/>
                <a:ea typeface="+mn-ea"/>
                <a:cs typeface="+mn-cs"/>
              </a:rPr>
              <a:t>Streamlit</a:t>
            </a:r>
            <a:r>
              <a:rPr lang="en-US" sz="4400" kern="1200" dirty="0">
                <a:solidFill>
                  <a:schemeClr val="tx1">
                    <a:lumMod val="75000"/>
                  </a:schemeClr>
                </a:solidFill>
                <a:effectLst/>
                <a:ea typeface="+mn-ea"/>
                <a:cs typeface="+mn-cs"/>
              </a:rPr>
              <a:t> for Frontend</a:t>
            </a:r>
            <a:endParaRPr lang="en-US" sz="4400" dirty="0">
              <a:solidFill>
                <a:schemeClr val="tx1">
                  <a:lumMod val="75000"/>
                </a:schemeClr>
              </a:solidFill>
            </a:endParaRPr>
          </a:p>
          <a:p>
            <a:pPr marL="571500" indent="-5715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Wingdings" panose="05000000000000000000" pitchFamily="2" charset="2"/>
              <a:buChar char="q"/>
            </a:pPr>
            <a:r>
              <a:rPr lang="en-US" sz="4400" kern="1200" dirty="0">
                <a:solidFill>
                  <a:schemeClr val="tx1">
                    <a:lumMod val="75000"/>
                  </a:schemeClr>
                </a:solidFill>
                <a:effectLst/>
                <a:ea typeface="+mn-ea"/>
                <a:cs typeface="+mn-cs"/>
              </a:rPr>
              <a:t>Python for backend</a:t>
            </a:r>
            <a:endParaRPr lang="en-US" sz="4400" dirty="0">
              <a:solidFill>
                <a:schemeClr val="tx1">
                  <a:lumMod val="75000"/>
                </a:schemeClr>
              </a:solidFill>
            </a:endParaRPr>
          </a:p>
          <a:p>
            <a:pPr marL="571500" indent="-5715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Wingdings" panose="05000000000000000000" pitchFamily="2" charset="2"/>
              <a:buChar char="q"/>
            </a:pPr>
            <a:r>
              <a:rPr lang="en-US" sz="4400" kern="1200" dirty="0">
                <a:solidFill>
                  <a:schemeClr val="tx1">
                    <a:lumMod val="75000"/>
                  </a:schemeClr>
                </a:solidFill>
                <a:effectLst/>
                <a:ea typeface="+mn-ea"/>
                <a:cs typeface="+mn-cs"/>
              </a:rPr>
              <a:t>Pickles files for Database</a:t>
            </a:r>
            <a:endParaRPr lang="en-US" sz="4400" dirty="0">
              <a:solidFill>
                <a:schemeClr val="tx1">
                  <a:lumMod val="75000"/>
                </a:schemeClr>
              </a:solidFill>
            </a:endParaRPr>
          </a:p>
          <a:p>
            <a:pPr marL="571500" indent="-57150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Wingdings" panose="05000000000000000000" pitchFamily="2" charset="2"/>
              <a:buChar char="q"/>
            </a:pPr>
            <a:r>
              <a:rPr lang="en-US" sz="4400" kern="1200" dirty="0">
                <a:solidFill>
                  <a:schemeClr val="tx1">
                    <a:lumMod val="75000"/>
                  </a:schemeClr>
                </a:solidFill>
                <a:effectLst/>
                <a:ea typeface="+mn-ea"/>
                <a:cs typeface="+mn-cs"/>
              </a:rPr>
              <a:t>LLM and </a:t>
            </a:r>
            <a:r>
              <a:rPr lang="en-US" sz="4400" kern="1200" dirty="0" err="1">
                <a:solidFill>
                  <a:schemeClr val="tx1">
                    <a:lumMod val="75000"/>
                  </a:schemeClr>
                </a:solidFill>
                <a:effectLst/>
                <a:ea typeface="+mn-ea"/>
                <a:cs typeface="+mn-cs"/>
              </a:rPr>
              <a:t>pydantic</a:t>
            </a:r>
            <a:r>
              <a:rPr lang="en-US" sz="4400" kern="1200" dirty="0">
                <a:solidFill>
                  <a:schemeClr val="tx1">
                    <a:lumMod val="75000"/>
                  </a:schemeClr>
                </a:solidFill>
                <a:effectLst/>
                <a:ea typeface="+mn-ea"/>
                <a:cs typeface="+mn-cs"/>
              </a:rPr>
              <a:t> </a:t>
            </a:r>
            <a:r>
              <a:rPr lang="en-US" sz="4400" kern="1200" dirty="0" err="1">
                <a:solidFill>
                  <a:schemeClr val="tx1">
                    <a:lumMod val="75000"/>
                  </a:schemeClr>
                </a:solidFill>
                <a:effectLst/>
                <a:ea typeface="+mn-ea"/>
                <a:cs typeface="+mn-cs"/>
              </a:rPr>
              <a:t>Basemodel</a:t>
            </a:r>
            <a:endParaRPr lang="en-US" sz="4400" dirty="0">
              <a:solidFill>
                <a:schemeClr val="tx1">
                  <a:lumMod val="75000"/>
                </a:schemeClr>
              </a:solidFill>
              <a:effectLst/>
            </a:endParaRPr>
          </a:p>
        </p:txBody>
      </p:sp>
      <p:pic>
        <p:nvPicPr>
          <p:cNvPr id="8" name="Picture 7" descr="A red triangle on a black background&#10;&#10;Description automatically generated">
            <a:extLst>
              <a:ext uri="{FF2B5EF4-FFF2-40B4-BE49-F238E27FC236}">
                <a16:creationId xmlns:a16="http://schemas.microsoft.com/office/drawing/2014/main" id="{A54D0966-0904-8311-B94B-BC98831A4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880" y="3439224"/>
            <a:ext cx="2857500" cy="1552575"/>
          </a:xfrm>
          <a:prstGeom prst="rect">
            <a:avLst/>
          </a:prstGeom>
        </p:spPr>
      </p:pic>
      <p:pic>
        <p:nvPicPr>
          <p:cNvPr id="16" name="Picture 15" descr="A blue and yellow snake logo&#10;&#10;Description automatically generated">
            <a:extLst>
              <a:ext uri="{FF2B5EF4-FFF2-40B4-BE49-F238E27FC236}">
                <a16:creationId xmlns:a16="http://schemas.microsoft.com/office/drawing/2014/main" id="{82D2D556-A708-9EE9-1465-E6FA7D34A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645" y="7190790"/>
            <a:ext cx="2609850" cy="2667000"/>
          </a:xfrm>
          <a:prstGeom prst="rect">
            <a:avLst/>
          </a:prstGeom>
        </p:spPr>
      </p:pic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71EC7BEE-540B-6823-7F71-F97D0A72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630" y="6344463"/>
            <a:ext cx="4359655" cy="43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2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28D99-0DEF-BB50-7A89-E5110261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8112" y="1891618"/>
            <a:ext cx="14141549" cy="1408176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0000"/>
                </a:solidFill>
              </a:rPr>
              <a:t>USE CASES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34655-DDF0-2E8E-32F2-AD92CA45BB6A}"/>
              </a:ext>
            </a:extLst>
          </p:cNvPr>
          <p:cNvSpPr txBox="1"/>
          <p:nvPr/>
        </p:nvSpPr>
        <p:spPr>
          <a:xfrm>
            <a:off x="1367055" y="3888095"/>
            <a:ext cx="14141549" cy="2720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400" b="1" dirty="0">
                <a:solidFill>
                  <a:srgbClr val="000000"/>
                </a:solidFill>
              </a:rPr>
              <a:t>Employee Training and Certification</a:t>
            </a:r>
          </a:p>
          <a:p>
            <a:pPr marL="800100" lvl="1" indent="-34290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Onboarding Quizzes</a:t>
            </a:r>
          </a:p>
          <a:p>
            <a:pPr marL="800100" lvl="1" indent="-34290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Compliance and Legal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D7E5A-C49E-9903-3517-1AEF539B0B89}"/>
              </a:ext>
            </a:extLst>
          </p:cNvPr>
          <p:cNvSpPr txBox="1"/>
          <p:nvPr/>
        </p:nvSpPr>
        <p:spPr>
          <a:xfrm>
            <a:off x="1367055" y="7559259"/>
            <a:ext cx="13719772" cy="3652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400" b="1" dirty="0">
                <a:solidFill>
                  <a:srgbClr val="000000"/>
                </a:solidFill>
              </a:rPr>
              <a:t>Client Education</a:t>
            </a:r>
            <a:r>
              <a:rPr lang="en-US" sz="4400" dirty="0">
                <a:solidFill>
                  <a:srgbClr val="000000"/>
                </a:solidFill>
              </a:rPr>
              <a:t>: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Educational Quizzes for Clients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Interactive Learning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10" name="Picture 9" descr="A blue line drawing of a person&#10;&#10;Description automatically generated">
            <a:extLst>
              <a:ext uri="{FF2B5EF4-FFF2-40B4-BE49-F238E27FC236}">
                <a16:creationId xmlns:a16="http://schemas.microsoft.com/office/drawing/2014/main" id="{A142C860-BAE7-114B-A4DE-BEDB17662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082" y="4240797"/>
            <a:ext cx="6363462" cy="63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341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28D99-0DEF-BB50-7A89-E5110261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2339" y="1355040"/>
            <a:ext cx="14141549" cy="1408176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0000"/>
                </a:solidFill>
              </a:rPr>
              <a:t>USE CASES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34655-DDF0-2E8E-32F2-AD92CA45BB6A}"/>
              </a:ext>
            </a:extLst>
          </p:cNvPr>
          <p:cNvSpPr txBox="1"/>
          <p:nvPr/>
        </p:nvSpPr>
        <p:spPr>
          <a:xfrm>
            <a:off x="991000" y="3543834"/>
            <a:ext cx="13719773" cy="2720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400" b="1" dirty="0">
                <a:solidFill>
                  <a:srgbClr val="000000"/>
                </a:solidFill>
              </a:rPr>
              <a:t>Internal Knowledge Assessments</a:t>
            </a:r>
            <a:r>
              <a:rPr lang="en-US" sz="4400" dirty="0">
                <a:solidFill>
                  <a:srgbClr val="000000"/>
                </a:solidFill>
              </a:rPr>
              <a:t>:</a:t>
            </a:r>
          </a:p>
          <a:p>
            <a:pPr marL="742950" lvl="2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Skill Assessments</a:t>
            </a:r>
          </a:p>
          <a:p>
            <a:pPr marL="742950" lvl="2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Continuous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D7E5A-C49E-9903-3517-1AEF539B0B89}"/>
              </a:ext>
            </a:extLst>
          </p:cNvPr>
          <p:cNvSpPr txBox="1"/>
          <p:nvPr/>
        </p:nvSpPr>
        <p:spPr>
          <a:xfrm>
            <a:off x="991000" y="7478172"/>
            <a:ext cx="13006542" cy="2720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400" b="1" dirty="0">
                <a:solidFill>
                  <a:srgbClr val="000000"/>
                </a:solidFill>
              </a:rPr>
              <a:t>Customer Support Training</a:t>
            </a:r>
            <a:endParaRPr lang="en-US" sz="4400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Product Knowledge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Troubleshooting Techniques</a:t>
            </a:r>
          </a:p>
        </p:txBody>
      </p:sp>
      <p:pic>
        <p:nvPicPr>
          <p:cNvPr id="10" name="Picture 9" descr="A blue line drawing of a person&#10;&#10;Description automatically generated">
            <a:extLst>
              <a:ext uri="{FF2B5EF4-FFF2-40B4-BE49-F238E27FC236}">
                <a16:creationId xmlns:a16="http://schemas.microsoft.com/office/drawing/2014/main" id="{A142C860-BAE7-114B-A4DE-BEDB17662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777" y="4293483"/>
            <a:ext cx="6369378" cy="63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779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28D99-0DEF-BB50-7A89-E5110261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089" y="1509571"/>
            <a:ext cx="14141549" cy="14081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Future Enhancement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34655-DDF0-2E8E-32F2-AD92CA45BB6A}"/>
              </a:ext>
            </a:extLst>
          </p:cNvPr>
          <p:cNvSpPr txBox="1"/>
          <p:nvPr/>
        </p:nvSpPr>
        <p:spPr>
          <a:xfrm>
            <a:off x="1148370" y="4910318"/>
            <a:ext cx="13719773" cy="46021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000000"/>
                </a:solidFill>
              </a:rPr>
              <a:t>Mobile App to reach more users on-the-go.​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000000"/>
                </a:solidFill>
              </a:rPr>
              <a:t>Video Generated Quizzes Management​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000000"/>
                </a:solidFill>
              </a:rPr>
              <a:t>Multilingual Support​</a:t>
            </a:r>
          </a:p>
        </p:txBody>
      </p:sp>
      <p:pic>
        <p:nvPicPr>
          <p:cNvPr id="8" name="Picture 7" descr="A hands holding a light bulb&#10;&#10;Description automatically generated">
            <a:extLst>
              <a:ext uri="{FF2B5EF4-FFF2-40B4-BE49-F238E27FC236}">
                <a16:creationId xmlns:a16="http://schemas.microsoft.com/office/drawing/2014/main" id="{E191D355-B29C-5616-BFE4-FA5AA1AE1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995" y="3669451"/>
            <a:ext cx="7083893" cy="70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91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82CFFC-474F-241F-97D1-EC30A8D44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4144" y="532080"/>
            <a:ext cx="11098629" cy="140817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icture 5" descr="A screenshot of a quizify page&#10;&#10;Description automatically generated">
            <a:extLst>
              <a:ext uri="{FF2B5EF4-FFF2-40B4-BE49-F238E27FC236}">
                <a16:creationId xmlns:a16="http://schemas.microsoft.com/office/drawing/2014/main" id="{142DC6F1-6889-ECAB-B9F9-25BB2EC02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24" y="1940256"/>
            <a:ext cx="19571643" cy="103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4939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2020 RB">
      <a:dk1>
        <a:srgbClr val="434649"/>
      </a:dk1>
      <a:lt1>
        <a:srgbClr val="FFFFFF"/>
      </a:lt1>
      <a:dk2>
        <a:srgbClr val="002C77"/>
      </a:dk2>
      <a:lt2>
        <a:srgbClr val="DAD6D6"/>
      </a:lt2>
      <a:accent1>
        <a:srgbClr val="E87928"/>
      </a:accent1>
      <a:accent2>
        <a:srgbClr val="F1C051"/>
      </a:accent2>
      <a:accent3>
        <a:srgbClr val="96E0FF"/>
      </a:accent3>
      <a:accent4>
        <a:srgbClr val="53469C"/>
      </a:accent4>
      <a:accent5>
        <a:srgbClr val="009CA8"/>
      </a:accent5>
      <a:accent6>
        <a:srgbClr val="48CFA0"/>
      </a:accent6>
      <a:hlink>
        <a:srgbClr val="9E2338"/>
      </a:hlink>
      <a:folHlink>
        <a:srgbClr val="8C8C8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p="http://schemas.openxmlformats.org/presentationml/2006/main" xmlns:r="http://schemas.openxmlformats.org/officeDocument/2006/relationships" xmlns="" val="1"/>
          </a:ext>
        </a:extLst>
      </a:spPr>
      <a:bodyPr lIns="50800" tIns="50800" rIns="50800" bIns="50800">
        <a:spAutoFit/>
      </a:bodyPr>
      <a:lstStyle>
        <a:defPPr algn="l">
          <a:spcBef>
            <a:spcPts val="1200"/>
          </a:spcBef>
          <a:defRPr dirty="0" smtClean="0">
            <a:solidFill>
              <a:schemeClr val="accent1"/>
            </a:solidFill>
            <a:latin typeface="Montserrat" pitchFamily="2" charset="77"/>
          </a:defRPr>
        </a:defPPr>
      </a:lstStyle>
    </a:spDef>
    <a:lnDef>
      <a:spPr>
        <a:noFill/>
        <a:ln w="25400" cap="flat">
          <a:solidFill>
            <a:schemeClr val="accent6">
              <a:hueOff val="-12342858"/>
              <a:satOff val="-10344"/>
              <a:lumOff val="-3980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300" b="0" i="0" u="none" strike="noStrike" cap="none" spc="0" normalizeH="0" baseline="0" dirty="0" err="1" smtClean="0">
            <a:ln>
              <a:noFill/>
            </a:ln>
            <a:solidFill>
              <a:schemeClr val="accent6">
                <a:hueOff val="-12342858"/>
                <a:satOff val="-10344"/>
                <a:lumOff val="-39803"/>
              </a:schemeClr>
            </a:solidFill>
            <a:effectLst/>
            <a:uFillTx/>
            <a:latin typeface="Montserrat" pitchFamily="2" charset="77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2020 RB">
      <a:dk1>
        <a:srgbClr val="434649"/>
      </a:dk1>
      <a:lt1>
        <a:srgbClr val="FFFFFF"/>
      </a:lt1>
      <a:dk2>
        <a:srgbClr val="002C77"/>
      </a:dk2>
      <a:lt2>
        <a:srgbClr val="DAD6D6"/>
      </a:lt2>
      <a:accent1>
        <a:srgbClr val="E87928"/>
      </a:accent1>
      <a:accent2>
        <a:srgbClr val="F1C051"/>
      </a:accent2>
      <a:accent3>
        <a:srgbClr val="96E0FF"/>
      </a:accent3>
      <a:accent4>
        <a:srgbClr val="53469C"/>
      </a:accent4>
      <a:accent5>
        <a:srgbClr val="009CA8"/>
      </a:accent5>
      <a:accent6>
        <a:srgbClr val="48CFA0"/>
      </a:accent6>
      <a:hlink>
        <a:srgbClr val="9E2338"/>
      </a:hlink>
      <a:folHlink>
        <a:srgbClr val="8C8C8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48121"/>
            <a:satOff val="51611"/>
            <a:lumOff val="-372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rgbClr val="FFFFFF"/>
            </a:solidFill>
            <a:effectLst/>
            <a:uFillTx/>
            <a:ea typeface="Helvetica Light"/>
            <a:cs typeface="Helvetica Light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6">
              <a:hueOff val="-12342858"/>
              <a:satOff val="-10344"/>
              <a:lumOff val="-3980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300" b="0" i="0" u="none" strike="noStrike" cap="none" spc="0" normalizeH="0" baseline="0" dirty="0" err="1" smtClean="0">
            <a:ln>
              <a:noFill/>
            </a:ln>
            <a:solidFill>
              <a:schemeClr val="accent6">
                <a:hueOff val="-12342858"/>
                <a:satOff val="-10344"/>
                <a:lumOff val="-39803"/>
              </a:schemeClr>
            </a:solidFill>
            <a:effectLst/>
            <a:uFillTx/>
            <a:latin typeface="Montserrat" pitchFamily="2" charset="77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924607"/>
      </a:accent4>
      <a:accent5>
        <a:srgbClr val="E56A54"/>
      </a:accent5>
      <a:accent6>
        <a:srgbClr val="5B6770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48121"/>
            <a:satOff val="51611"/>
            <a:lumOff val="-372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6">
              <a:hueOff val="-12342858"/>
              <a:satOff val="-10344"/>
              <a:lumOff val="-3980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300" b="0" i="0" u="none" strike="noStrike" cap="none" spc="0" normalizeH="0" baseline="0">
            <a:ln>
              <a:noFill/>
            </a:ln>
            <a:solidFill>
              <a:schemeClr val="accent6">
                <a:hueOff val="-12342858"/>
                <a:satOff val="-10344"/>
                <a:lumOff val="-39803"/>
              </a:schemeClr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F64F573B7F174491D888845AEF63F7" ma:contentTypeVersion="14" ma:contentTypeDescription="Create a new document." ma:contentTypeScope="" ma:versionID="9c62c5839349f8c416e1cf1588778d1f">
  <xsd:schema xmlns:xsd="http://www.w3.org/2001/XMLSchema" xmlns:xs="http://www.w3.org/2001/XMLSchema" xmlns:p="http://schemas.microsoft.com/office/2006/metadata/properties" xmlns:ns2="000ae959-5d44-42f6-a39b-53bf3acb5752" xmlns:ns3="97fd1a9e-1066-42d7-9bab-a6fbd12ee290" targetNamespace="http://schemas.microsoft.com/office/2006/metadata/properties" ma:root="true" ma:fieldsID="e773e37876f183d27c6979ee13de41ff" ns2:_="" ns3:_="">
    <xsd:import namespace="000ae959-5d44-42f6-a39b-53bf3acb5752"/>
    <xsd:import namespace="97fd1a9e-1066-42d7-9bab-a6fbd12ee29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ae959-5d44-42f6-a39b-53bf3acb57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a6ae95af-b3d9-4f53-af7f-05c671cb7a98}" ma:internalName="TaxCatchAll" ma:showField="CatchAllData" ma:web="000ae959-5d44-42f6-a39b-53bf3acb57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fd1a9e-1066-42d7-9bab-a6fbd12ee2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cf07e65-1711-4525-8d4a-a69a419061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fd1a9e-1066-42d7-9bab-a6fbd12ee290">
      <Terms xmlns="http://schemas.microsoft.com/office/infopath/2007/PartnerControls"/>
    </lcf76f155ced4ddcb4097134ff3c332f>
    <TaxCatchAll xmlns="000ae959-5d44-42f6-a39b-53bf3acb5752" xsi:nil="true"/>
  </documentManagement>
</p:properties>
</file>

<file path=customXml/itemProps1.xml><?xml version="1.0" encoding="utf-8"?>
<ds:datastoreItem xmlns:ds="http://schemas.openxmlformats.org/officeDocument/2006/customXml" ds:itemID="{F429B8F1-0730-42CE-B9C2-136B0A978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0ae959-5d44-42f6-a39b-53bf3acb5752"/>
    <ds:schemaRef ds:uri="97fd1a9e-1066-42d7-9bab-a6fbd12ee2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D559C9-E47E-4359-BED7-C2DF856677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63910D-4BEE-4BA4-B10D-6546F476C875}">
  <ds:schemaRefs>
    <ds:schemaRef ds:uri="b9c18b49-0226-42a2-a87d-49190e322dac"/>
    <ds:schemaRef ds:uri="d1568a9e-7391-4cda-8d23-5d1d06e30b0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7fd1a9e-1066-42d7-9bab-a6fbd12ee290"/>
    <ds:schemaRef ds:uri="000ae959-5d44-42f6-a39b-53bf3acb57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</TotalTime>
  <Words>153</Words>
  <Application>Microsoft Office PowerPoint</Application>
  <PresentationFormat>Custom</PresentationFormat>
  <Paragraphs>47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Arial,Sans-Serif</vt:lpstr>
      <vt:lpstr>Helvetica Light</vt:lpstr>
      <vt:lpstr>Helvetica Neue</vt:lpstr>
      <vt:lpstr>Montserrat</vt:lpstr>
      <vt:lpstr>Roboto</vt:lpstr>
      <vt:lpstr>Wingdings</vt:lpstr>
      <vt:lpstr>White</vt:lpstr>
      <vt:lpstr>1_White</vt:lpstr>
      <vt:lpstr>Quizify</vt:lpstr>
      <vt:lpstr>AGENDA</vt:lpstr>
      <vt:lpstr>PowerPoint Presentation</vt:lpstr>
      <vt:lpstr>FEATURES</vt:lpstr>
      <vt:lpstr>Technology</vt:lpstr>
      <vt:lpstr>USE CASES</vt:lpstr>
      <vt:lpstr>USE CASES</vt:lpstr>
      <vt:lpstr>Future Enhancement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Noor ul Ain</cp:lastModifiedBy>
  <cp:revision>229</cp:revision>
  <cp:lastPrinted>2017-03-17T12:28:42Z</cp:lastPrinted>
  <dcterms:modified xsi:type="dcterms:W3CDTF">2024-10-18T15:23:38Z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0x010100C5F64F573B7F174491D888845AEF63F7</vt:lpwstr>
  </property>
  <property fmtid="{D5CDD505-2E9C-101B-9397-08002B2CF9AE}" name="NXPowerLiteLastOptimized" pid="3">
    <vt:lpwstr>11155047</vt:lpwstr>
  </property>
  <property fmtid="{D5CDD505-2E9C-101B-9397-08002B2CF9AE}" name="NXPowerLiteSettings" pid="4">
    <vt:lpwstr>F7000400038000</vt:lpwstr>
  </property>
  <property fmtid="{D5CDD505-2E9C-101B-9397-08002B2CF9AE}" name="NXPowerLiteVersion" pid="5">
    <vt:lpwstr>S10.3.0</vt:lpwstr>
  </property>
</Properties>
</file>